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27432000" cy="36576000"/>
  <p:notesSz cx="6858000" cy="9144000"/>
  <p:embeddedFontLst>
    <p:embeddedFont>
      <p:font typeface="Brittany" charset="1" panose="00000000000000000000"/>
      <p:regular r:id="rId7"/>
    </p:embeddedFont>
    <p:embeddedFont>
      <p:font typeface="The Seasons" charset="1" panose="00000000000000000000"/>
      <p:regular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27432000" cy="36576000"/>
          </a:xfrm>
          <a:custGeom>
            <a:avLst/>
            <a:gdLst/>
            <a:ahLst/>
            <a:cxnLst/>
            <a:rect r="r" b="b" t="t" l="l"/>
            <a:pathLst>
              <a:path h="36576000" w="27432000">
                <a:moveTo>
                  <a:pt x="0" y="0"/>
                </a:moveTo>
                <a:lnTo>
                  <a:pt x="27432000" y="0"/>
                </a:lnTo>
                <a:lnTo>
                  <a:pt x="27432000" y="36576000"/>
                </a:lnTo>
                <a:lnTo>
                  <a:pt x="0" y="36576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7083" t="-312" r="-17083" b="-312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148197">
            <a:off x="5773267" y="1184061"/>
            <a:ext cx="25881884" cy="27279984"/>
          </a:xfrm>
          <a:custGeom>
            <a:avLst/>
            <a:gdLst/>
            <a:ahLst/>
            <a:cxnLst/>
            <a:rect r="r" b="b" t="t" l="l"/>
            <a:pathLst>
              <a:path h="27279984" w="25881884">
                <a:moveTo>
                  <a:pt x="0" y="0"/>
                </a:moveTo>
                <a:lnTo>
                  <a:pt x="25881885" y="0"/>
                </a:lnTo>
                <a:lnTo>
                  <a:pt x="25881885" y="27279984"/>
                </a:lnTo>
                <a:lnTo>
                  <a:pt x="0" y="2727998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-1137750">
            <a:off x="796352" y="3050487"/>
            <a:ext cx="18461884" cy="44120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400"/>
              </a:lnSpc>
            </a:pPr>
            <a:r>
              <a:rPr lang="en-US" sz="26000">
                <a:solidFill>
                  <a:srgbClr val="97B1C3"/>
                </a:solidFill>
                <a:latin typeface="Brittany"/>
                <a:ea typeface="Brittany"/>
                <a:cs typeface="Brittany"/>
                <a:sym typeface="Brittany"/>
              </a:rPr>
              <a:t>It's a Boy!</a:t>
            </a:r>
          </a:p>
        </p:txBody>
      </p:sp>
      <p:sp>
        <p:nvSpPr>
          <p:cNvPr name="Freeform 5" id="5"/>
          <p:cNvSpPr/>
          <p:nvPr/>
        </p:nvSpPr>
        <p:spPr>
          <a:xfrm flipH="false" flipV="false" rot="-148197">
            <a:off x="-27422212" y="-9763642"/>
            <a:ext cx="30900370" cy="32569560"/>
          </a:xfrm>
          <a:custGeom>
            <a:avLst/>
            <a:gdLst/>
            <a:ahLst/>
            <a:cxnLst/>
            <a:rect r="r" b="b" t="t" l="l"/>
            <a:pathLst>
              <a:path h="32569560" w="30900370">
                <a:moveTo>
                  <a:pt x="0" y="0"/>
                </a:moveTo>
                <a:lnTo>
                  <a:pt x="30900369" y="0"/>
                </a:lnTo>
                <a:lnTo>
                  <a:pt x="30900369" y="32569560"/>
                </a:lnTo>
                <a:lnTo>
                  <a:pt x="0" y="3256956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7951471" y="16717603"/>
            <a:ext cx="20759351" cy="18761264"/>
          </a:xfrm>
          <a:custGeom>
            <a:avLst/>
            <a:gdLst/>
            <a:ahLst/>
            <a:cxnLst/>
            <a:rect r="r" b="b" t="t" l="l"/>
            <a:pathLst>
              <a:path h="18761264" w="20759351">
                <a:moveTo>
                  <a:pt x="0" y="0"/>
                </a:moveTo>
                <a:lnTo>
                  <a:pt x="20759351" y="0"/>
                </a:lnTo>
                <a:lnTo>
                  <a:pt x="20759351" y="18761264"/>
                </a:lnTo>
                <a:lnTo>
                  <a:pt x="0" y="1876126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741405" y="27519079"/>
            <a:ext cx="25949189" cy="57828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838"/>
              </a:lnSpc>
            </a:pPr>
            <a:r>
              <a:rPr lang="en-US" sz="20220" spc="1860">
                <a:solidFill>
                  <a:srgbClr val="A6693C"/>
                </a:solidFill>
                <a:latin typeface="The Seasons"/>
                <a:ea typeface="The Seasons"/>
                <a:cs typeface="The Seasons"/>
                <a:sym typeface="The Seasons"/>
              </a:rPr>
              <a:t>WELCOME </a:t>
            </a:r>
          </a:p>
          <a:p>
            <a:pPr algn="ctr">
              <a:lnSpc>
                <a:spcPts val="21838"/>
              </a:lnSpc>
            </a:pPr>
            <a:r>
              <a:rPr lang="en-US" sz="20220" spc="1860">
                <a:solidFill>
                  <a:srgbClr val="A6693C"/>
                </a:solidFill>
                <a:latin typeface="The Seasons"/>
                <a:ea typeface="The Seasons"/>
                <a:cs typeface="The Seasons"/>
                <a:sym typeface="The Seasons"/>
              </a:rPr>
              <a:t>BABY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6479565" y="33685806"/>
            <a:ext cx="14472870" cy="17930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930"/>
              </a:lnSpc>
            </a:pPr>
            <a:r>
              <a:rPr lang="en-US" sz="9950">
                <a:solidFill>
                  <a:srgbClr val="97B1C3"/>
                </a:solidFill>
                <a:latin typeface="The Seasons"/>
                <a:ea typeface="The Seasons"/>
                <a:cs typeface="The Seasons"/>
                <a:sym typeface="The Seasons"/>
              </a:rPr>
              <a:t>03.10.2030</a:t>
            </a:r>
          </a:p>
        </p:txBody>
      </p:sp>
      <p:sp>
        <p:nvSpPr>
          <p:cNvPr name="Freeform 9" id="9"/>
          <p:cNvSpPr/>
          <p:nvPr/>
        </p:nvSpPr>
        <p:spPr>
          <a:xfrm flipH="false" flipV="false" rot="0">
            <a:off x="15440551" y="-9380632"/>
            <a:ext cx="20759351" cy="18761264"/>
          </a:xfrm>
          <a:custGeom>
            <a:avLst/>
            <a:gdLst/>
            <a:ahLst/>
            <a:cxnLst/>
            <a:rect r="r" b="b" t="t" l="l"/>
            <a:pathLst>
              <a:path h="18761264" w="20759351">
                <a:moveTo>
                  <a:pt x="0" y="0"/>
                </a:moveTo>
                <a:lnTo>
                  <a:pt x="20759351" y="0"/>
                </a:lnTo>
                <a:lnTo>
                  <a:pt x="20759351" y="18761264"/>
                </a:lnTo>
                <a:lnTo>
                  <a:pt x="0" y="1876126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DAGy1BngCKE</dc:identifier>
  <dcterms:modified xsi:type="dcterms:W3CDTF">2011-08-01T06:04:30Z</dcterms:modified>
  <cp:revision>1</cp:revision>
  <dc:title>Pastel Watercolor Boy Baby Shower Invitation (30 x 40 in)</dc:title>
</cp:coreProperties>
</file>